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  <p:sldId id="115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0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28921" y="572005"/>
            <a:ext cx="1510349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الأول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C23EE00-4057-942A-076F-C6C7155C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2" t="1168"/>
          <a:stretch/>
        </p:blipFill>
        <p:spPr>
          <a:xfrm>
            <a:off x="3128067" y="2339437"/>
            <a:ext cx="5935866" cy="40192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42BD9A3-383B-7219-8C7D-EF0EA3AAD3B5}"/>
              </a:ext>
            </a:extLst>
          </p:cNvPr>
          <p:cNvSpPr/>
          <p:nvPr/>
        </p:nvSpPr>
        <p:spPr>
          <a:xfrm>
            <a:off x="238575" y="3652735"/>
            <a:ext cx="182123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ورقة عمل / قص و اكمل سلسلة الارقام </a:t>
            </a:r>
            <a:endParaRPr kumimoji="0" lang="en-A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FE491A3-8D7B-E5D9-A1F5-DE9D1763A36C}"/>
              </a:ext>
            </a:extLst>
          </p:cNvPr>
          <p:cNvSpPr/>
          <p:nvPr/>
        </p:nvSpPr>
        <p:spPr>
          <a:xfrm>
            <a:off x="2059807" y="405964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2023-06-19T04:09:59Z</dcterms:modified>
</cp:coreProperties>
</file>